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46" d="100"/>
          <a:sy n="46" d="100"/>
        </p:scale>
        <p:origin x="89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2248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3742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2391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771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4255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6132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0191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349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1153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0832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0200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26E44-7C78-4F75-A7F9-72BEADEFFCAF}" type="datetimeFigureOut">
              <a:rPr lang="zh-TW" altLang="en-US" smtClean="0"/>
              <a:t>2018/1/12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4E6F6A-2E49-4D23-AB25-07663BDDA8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7485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884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0</Words>
  <Application>Microsoft Office PowerPoint</Application>
  <PresentationFormat>A4 紙張 (210x297 公釐)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新細明體</vt:lpstr>
      <vt:lpstr>Arial</vt:lpstr>
      <vt:lpstr>Calibri</vt:lpstr>
      <vt:lpstr>Calibri Light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方柏凱</dc:creator>
  <cp:lastModifiedBy>方柏凱</cp:lastModifiedBy>
  <cp:revision>1</cp:revision>
  <dcterms:created xsi:type="dcterms:W3CDTF">2018-01-11T17:33:11Z</dcterms:created>
  <dcterms:modified xsi:type="dcterms:W3CDTF">2018-01-11T17:35:07Z</dcterms:modified>
</cp:coreProperties>
</file>

<file path=docProps/thumbnail.jpeg>
</file>